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1" r:id="rId4"/>
    <p:sldId id="272" r:id="rId5"/>
    <p:sldId id="275" r:id="rId6"/>
    <p:sldId id="260" r:id="rId7"/>
    <p:sldId id="261" r:id="rId8"/>
    <p:sldId id="262" r:id="rId9"/>
    <p:sldId id="276" r:id="rId10"/>
    <p:sldId id="277" r:id="rId11"/>
    <p:sldId id="274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8025EB1-9329-44F2-BA2D-5DA10F39B6F2}">
          <p14:sldIdLst>
            <p14:sldId id="257"/>
            <p14:sldId id="258"/>
            <p14:sldId id="271"/>
            <p14:sldId id="272"/>
            <p14:sldId id="275"/>
            <p14:sldId id="260"/>
            <p14:sldId id="261"/>
            <p14:sldId id="262"/>
            <p14:sldId id="276"/>
            <p14:sldId id="27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0DC0-18B2-4375-A639-737817B6DDC7}" type="datetimeFigureOut">
              <a:rPr lang="tr-TR" smtClean="0"/>
              <a:pPr/>
              <a:t>27.09.2021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A5E49-3A44-4B10-B51F-56A8EE09BD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3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83FE-B56A-470C-A27E-FAE63157F242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15091-C545-4EB6-870A-B8522742081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21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15091-C545-4EB6-870A-B8522742081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9C013A-3F8D-497E-9C84-A738E996C0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DA4EC8-05E0-457B-A472-4E1A413059D0}" type="datetimeFigureOut">
              <a:rPr lang="tr-TR" smtClean="0"/>
              <a:pPr/>
              <a:t>27.09.2021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ys.marmara.edu.t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ip.egitim@marmara.edu.t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mara.edu.tr/universite/yonetim/mevzua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86000" y="1556792"/>
            <a:ext cx="6172200" cy="1656184"/>
          </a:xfrm>
        </p:spPr>
        <p:txBody>
          <a:bodyPr>
            <a:normAutofit/>
          </a:bodyPr>
          <a:lstStyle/>
          <a:p>
            <a:r>
              <a:rPr lang="tr-TR" sz="4000" dirty="0"/>
              <a:t>DERS KAYDI İŞLEMLERİ</a:t>
            </a:r>
            <a:br>
              <a:rPr lang="tr-TR" sz="4000" dirty="0"/>
            </a:b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33149" y="3170455"/>
            <a:ext cx="6208455" cy="3253432"/>
          </a:xfrm>
        </p:spPr>
        <p:txBody>
          <a:bodyPr>
            <a:noAutofit/>
          </a:bodyPr>
          <a:lstStyle/>
          <a:p>
            <a:r>
              <a:rPr lang="tr-TR" sz="4000" dirty="0">
                <a:hlinkClick r:id="rId3"/>
              </a:rPr>
              <a:t>https://bys.marmara.edu.tr</a:t>
            </a:r>
            <a:endParaRPr lang="tr-TR" sz="4000" dirty="0"/>
          </a:p>
          <a:p>
            <a:r>
              <a:rPr lang="tr-TR" sz="4000" dirty="0">
                <a:solidFill>
                  <a:srgbClr val="FF0000"/>
                </a:solidFill>
              </a:rPr>
              <a:t>Adresinden kullanıcı adı ve şifrenizi oluşturun.</a:t>
            </a: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  <a:p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8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3200" b="1" dirty="0"/>
            </a:br>
            <a:r>
              <a:rPr lang="tr-TR" sz="3200" b="1" dirty="0"/>
              <a:t>Ders kaydı işlemleri sırasında sorun  yaşarsınız;</a:t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r-TR" dirty="0"/>
              <a:t>(0216)  777 56 88,  (0216)  777 56 89 numaralı Eğitim Birimini arayabilirsiniz.</a:t>
            </a:r>
          </a:p>
          <a:p>
            <a:pPr marL="0" indent="0">
              <a:buNone/>
              <a:defRPr/>
            </a:pPr>
            <a:endParaRPr lang="tr-TR" dirty="0">
              <a:hlinkClick r:id="rId2"/>
            </a:endParaRPr>
          </a:p>
          <a:p>
            <a:pPr marL="0" indent="0">
              <a:buNone/>
              <a:defRPr/>
            </a:pPr>
            <a:r>
              <a:rPr lang="tr-TR" dirty="0">
                <a:hlinkClick r:id="rId2"/>
              </a:rPr>
              <a:t>tip.egitim@marmara.edu.tr</a:t>
            </a:r>
            <a:r>
              <a:rPr lang="tr-TR" dirty="0"/>
              <a:t> adresine mail göndererek yardım alabilirsiniz.</a:t>
            </a:r>
          </a:p>
          <a:p>
            <a:pPr marL="0" indent="0">
              <a:buNone/>
              <a:defRPr/>
            </a:pPr>
            <a:endParaRPr lang="tr-TR" dirty="0"/>
          </a:p>
          <a:p>
            <a:pPr marL="0" indent="0">
              <a:buNone/>
              <a:defRPr/>
            </a:pPr>
            <a:endParaRPr lang="tr-TR" dirty="0"/>
          </a:p>
          <a:p>
            <a:pPr marL="0" indent="0">
              <a:buNone/>
              <a:defRPr/>
            </a:pPr>
            <a:r>
              <a:rPr lang="tr-TR" b="1" dirty="0"/>
              <a:t>                                                       Başarılar Dileriz.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842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848872" cy="1368152"/>
          </a:xfrm>
        </p:spPr>
        <p:txBody>
          <a:bodyPr/>
          <a:lstStyle/>
          <a:p>
            <a:br>
              <a:rPr lang="tr-TR" sz="3600" dirty="0"/>
            </a:br>
            <a:br>
              <a:rPr lang="tr-TR" sz="3600" dirty="0"/>
            </a:br>
            <a:r>
              <a:rPr lang="tr-TR" sz="3600" dirty="0"/>
              <a:t>Yönetmelik </a:t>
            </a:r>
            <a:r>
              <a:rPr lang="tr-TR" sz="3600"/>
              <a:t>ve Mevzuatı </a:t>
            </a:r>
            <a:r>
              <a:rPr lang="tr-TR" sz="3600" dirty="0"/>
              <a:t>bu linkten bulabilirsiniz.</a:t>
            </a:r>
            <a:br>
              <a:rPr lang="tr-TR" sz="3600" dirty="0"/>
            </a:b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hlinkClick r:id="rId2"/>
              </a:rPr>
              <a:t>http://www.marmara.edu.tr/universite/yonetim/mevzuat/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56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5084" y="260648"/>
            <a:ext cx="7467600" cy="1282154"/>
          </a:xfrm>
        </p:spPr>
        <p:txBody>
          <a:bodyPr>
            <a:normAutofit/>
          </a:bodyPr>
          <a:lstStyle/>
          <a:p>
            <a:r>
              <a:rPr lang="tr-TR" sz="3200" b="1" dirty="0"/>
              <a:t>Kullanıcı adı ve şifrenizde giriş yapınız.</a:t>
            </a:r>
            <a:br>
              <a:rPr lang="tr-TR" sz="3200" b="1" dirty="0"/>
            </a:b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/>
              <a:t>ÖBYS Tıklayınız.</a:t>
            </a:r>
          </a:p>
          <a:p>
            <a:pPr lvl="1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9" y="1772816"/>
            <a:ext cx="7606230" cy="41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İLK ŞİFRENİZİ OLUŞTURUNUZ.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" y="1899357"/>
            <a:ext cx="7469346" cy="4202286"/>
          </a:xfrm>
        </p:spPr>
      </p:pic>
    </p:spTree>
    <p:extLst>
      <p:ext uri="{BB962C8B-B14F-4D97-AF65-F5344CB8AC3E}">
        <p14:creationId xmlns:p14="http://schemas.microsoft.com/office/powerpoint/2010/main" val="411363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Dersler için Kayıt yenileme </a:t>
            </a:r>
            <a:br>
              <a:rPr lang="tr-TR" dirty="0"/>
            </a:br>
            <a:r>
              <a:rPr lang="tr-TR" dirty="0"/>
              <a:t>( ders seçme) menüsüne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875"/>
            <a:ext cx="7620000" cy="4159249"/>
          </a:xfrm>
        </p:spPr>
      </p:pic>
    </p:spTree>
    <p:extLst>
      <p:ext uri="{BB962C8B-B14F-4D97-AF65-F5344CB8AC3E}">
        <p14:creationId xmlns:p14="http://schemas.microsoft.com/office/powerpoint/2010/main" val="30321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70186"/>
          </a:xfrm>
        </p:spPr>
        <p:txBody>
          <a:bodyPr/>
          <a:lstStyle/>
          <a:p>
            <a:r>
              <a:rPr lang="tr-TR" altLang="tr-TR" sz="2800" dirty="0"/>
              <a:t>2020 Müfredatına tabi olan öğrenciler tablodaki dersleri tıklayarak seçiniz</a:t>
            </a:r>
            <a:endParaRPr lang="tr-TR" sz="2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142999" y="2105977"/>
          <a:ext cx="6248401" cy="3789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1. YARIYIL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No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Ders Kodu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Ders Adı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T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U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Kredi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ECTS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ATA1200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Ataturk's Principles and The History of Turkish Renovation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52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MED1501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Introduction to Cell and Cellular Replication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MED1502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Cellular </a:t>
                      </a:r>
                      <a:r>
                        <a:rPr lang="tr-TR" sz="1000" u="none" strike="noStrike" dirty="0" err="1">
                          <a:effectLst/>
                        </a:rPr>
                        <a:t>Metabolism</a:t>
                      </a:r>
                      <a:r>
                        <a:rPr lang="tr-TR" sz="1000" u="none" strike="noStrike" dirty="0">
                          <a:effectLst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</a:rPr>
                        <a:t>and</a:t>
                      </a:r>
                      <a:r>
                        <a:rPr lang="tr-TR" sz="1000" u="none" strike="noStrike" dirty="0">
                          <a:effectLst/>
                        </a:rPr>
                        <a:t> Transport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12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MED1503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Development and Organization of Human Body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9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9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MED1504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Introduction to Nervous System and Human Behavior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124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6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MED1508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Communication Skills &amp; Introduction to Medical Interview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7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MED1509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Introduction to student Research and Computer Skills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8</a:t>
                      </a:r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MED1510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Clinical Skills Laboratory and Introduction to First Aid Course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15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9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MEDxxx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Phase 1: Elective 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20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TRD1200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Turkish Language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56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</a:rPr>
                        <a:t>11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YDI1000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Medical English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27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tr-TR" sz="1100" u="none" strike="noStrike">
                          <a:effectLst/>
                        </a:rPr>
                        <a:t>TOPLAM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667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118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</a:rPr>
                        <a:t>60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</a:rPr>
                        <a:t>60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6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1.Sınıflar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Seçmeli Ders Havuzundan </a:t>
            </a:r>
            <a:br>
              <a:rPr lang="tr-TR" sz="2400" dirty="0"/>
            </a:br>
            <a:r>
              <a:rPr lang="tr-TR" sz="2400" dirty="0"/>
              <a:t>aşağıdaki 3 dersi lütfen </a:t>
            </a:r>
            <a:r>
              <a:rPr lang="tr-TR" sz="2400" b="1" dirty="0">
                <a:solidFill>
                  <a:srgbClr val="FF0000"/>
                </a:solidFill>
              </a:rPr>
              <a:t>seçmeyin.</a:t>
            </a:r>
            <a:endParaRPr lang="tr-TR" sz="24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   </a:t>
            </a:r>
          </a:p>
          <a:p>
            <a:pPr marL="0" indent="0">
              <a:buNone/>
            </a:pPr>
            <a:r>
              <a:rPr lang="tr-TR" sz="5400" b="1" dirty="0"/>
              <a:t>MED1561</a:t>
            </a:r>
          </a:p>
          <a:p>
            <a:pPr marL="0" indent="0">
              <a:buNone/>
            </a:pPr>
            <a:r>
              <a:rPr lang="tr-TR" sz="5400" b="1" dirty="0"/>
              <a:t>MED1557</a:t>
            </a:r>
          </a:p>
          <a:p>
            <a:pPr marL="0" indent="0">
              <a:buNone/>
            </a:pPr>
            <a:r>
              <a:rPr lang="tr-TR" sz="5400" b="1" dirty="0"/>
              <a:t>MED1671</a:t>
            </a:r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38351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>
            <a:normAutofit/>
          </a:bodyPr>
          <a:lstStyle/>
          <a:p>
            <a:r>
              <a:rPr lang="tr-TR" sz="2000" dirty="0" err="1"/>
              <a:t>MEDxxx</a:t>
            </a:r>
            <a:r>
              <a:rPr lang="tr-TR" sz="2000" dirty="0"/>
              <a:t>	</a:t>
            </a:r>
            <a:r>
              <a:rPr lang="tr-TR" sz="2000" dirty="0" err="1"/>
              <a:t>Phase</a:t>
            </a:r>
            <a:r>
              <a:rPr lang="tr-TR" sz="2000" dirty="0"/>
              <a:t> 1: </a:t>
            </a:r>
            <a:r>
              <a:rPr lang="tr-TR" sz="2000" dirty="0" err="1"/>
              <a:t>Elective</a:t>
            </a:r>
            <a:r>
              <a:rPr lang="tr-TR" sz="2000" dirty="0"/>
              <a:t> I  tıklayınız.</a:t>
            </a:r>
            <a:br>
              <a:rPr lang="tr-TR" sz="2000" dirty="0"/>
            </a:br>
            <a:r>
              <a:rPr lang="tr-TR" sz="2000" dirty="0"/>
              <a:t>Seçmek istediğiniz ders seçim ekle menüsüne tıklayınız.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256403"/>
            <a:ext cx="3613414" cy="514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5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Seçtiğiniz seçmeli dersin sağ tarafından dersi veren öğretim görevlisinin ismi bulunmaktadır.</a:t>
            </a:r>
          </a:p>
          <a:p>
            <a:endParaRPr lang="tr-TR" dirty="0"/>
          </a:p>
          <a:p>
            <a:r>
              <a:rPr lang="tr-TR" dirty="0"/>
              <a:t> İlk sırada seçtiğiniz dersi seçerseniz güz döneminde dersi alacaksınız demektir.</a:t>
            </a:r>
          </a:p>
          <a:p>
            <a:endParaRPr lang="tr-TR" dirty="0"/>
          </a:p>
          <a:p>
            <a:r>
              <a:rPr lang="tr-TR" dirty="0"/>
              <a:t>İkinci sırada yazılan </a:t>
            </a:r>
            <a:r>
              <a:rPr lang="tr-TR" dirty="0">
                <a:solidFill>
                  <a:srgbClr val="FF0000"/>
                </a:solidFill>
              </a:rPr>
              <a:t>öğretim görevlisini </a:t>
            </a:r>
            <a:r>
              <a:rPr lang="tr-TR" dirty="0"/>
              <a:t>seçtiyseniz bahar döneminde ders alacaksınız demektir.</a:t>
            </a:r>
          </a:p>
          <a:p>
            <a:pPr marL="11430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Bir yıl içerisinde sadece bir dönem seçmeli ders seçebilirsiniz.</a:t>
            </a:r>
          </a:p>
        </p:txBody>
      </p:sp>
    </p:spTree>
    <p:extLst>
      <p:ext uri="{BB962C8B-B14F-4D97-AF65-F5344CB8AC3E}">
        <p14:creationId xmlns:p14="http://schemas.microsoft.com/office/powerpoint/2010/main" val="376304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Seçmiş olduğunuz derslerin toplamı </a:t>
            </a:r>
            <a:r>
              <a:rPr lang="tr-TR" altLang="tr-TR" b="1" dirty="0"/>
              <a:t>60 kredi </a:t>
            </a:r>
            <a:r>
              <a:rPr lang="tr-TR" altLang="tr-TR" dirty="0"/>
              <a:t>olmalıdır.</a:t>
            </a:r>
          </a:p>
          <a:p>
            <a:r>
              <a:rPr lang="tr-TR" altLang="tr-TR" dirty="0"/>
              <a:t>Sonrasında </a:t>
            </a:r>
            <a:r>
              <a:rPr lang="tr-TR" altLang="tr-TR" b="1" dirty="0"/>
              <a:t>Seçilen Dersler </a:t>
            </a:r>
            <a:r>
              <a:rPr lang="tr-TR" altLang="tr-TR" dirty="0"/>
              <a:t>sekmesinden </a:t>
            </a:r>
            <a:r>
              <a:rPr lang="tr-TR" altLang="tr-TR" b="1" dirty="0"/>
              <a:t>Danışman Onayına Gönder</a:t>
            </a:r>
            <a:r>
              <a:rPr lang="tr-TR" altLang="tr-TR" dirty="0"/>
              <a:t> butonuna basınız.</a:t>
            </a:r>
          </a:p>
          <a:p>
            <a:r>
              <a:rPr lang="tr-TR" altLang="tr-TR" dirty="0"/>
              <a:t>Seçilen derslerin danışmanınız tarafından onaylanmasını </a:t>
            </a:r>
            <a:r>
              <a:rPr lang="tr-TR" altLang="tr-TR" b="1" dirty="0"/>
              <a:t>bekleyiniz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Kaydınızı kesinleştirmek için </a:t>
            </a:r>
            <a:r>
              <a:rPr lang="tr-TR" altLang="tr-TR" u="sng" dirty="0"/>
              <a:t>ÖBYS üzerinden danışmanınıza mesaj gönderebilirsiniz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Kaydınızı kesinleştirmek için yazıcı çıktısı almanıza ve danışmanınızın talep etmesi haricinde yanına gitmenize </a:t>
            </a:r>
            <a:r>
              <a:rPr lang="tr-TR" altLang="tr-TR" b="1" dirty="0"/>
              <a:t>gerek yoktur</a:t>
            </a:r>
            <a:r>
              <a:rPr lang="tr-TR" altLang="tr-TR" dirty="0"/>
              <a:t>.</a:t>
            </a:r>
          </a:p>
          <a:p>
            <a:r>
              <a:rPr lang="tr-TR" altLang="tr-TR" dirty="0"/>
              <a:t>Derslerinizin tümü onaylandıysa kayıt süreciniz tamamlanmıştır</a:t>
            </a:r>
            <a:r>
              <a:rPr lang="tr-TR" altLang="tr-TR" dirty="0">
                <a:sym typeface="Wingdings" panose="05000000000000000000" pitchFamily="2" charset="2"/>
              </a:rPr>
              <a:t></a:t>
            </a: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1837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373</TotalTime>
  <Words>420</Words>
  <Application>Microsoft Office PowerPoint</Application>
  <PresentationFormat>Ekran Gösterisi (4:3)</PresentationFormat>
  <Paragraphs>179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Bitişiklik</vt:lpstr>
      <vt:lpstr>DERS KAYDI İŞLEMLERİ </vt:lpstr>
      <vt:lpstr>Kullanıcı adı ve şifrenizde giriş yapınız. </vt:lpstr>
      <vt:lpstr>İLK ŞİFRENİZİ OLUŞTURUNUZ.</vt:lpstr>
      <vt:lpstr>Dersler için Kayıt yenileme  ( ders seçme) menüsüne tıklayınız.</vt:lpstr>
      <vt:lpstr>2020 Müfredatına tabi olan öğrenciler tablodaki dersleri tıklayarak seçiniz</vt:lpstr>
      <vt:lpstr>1.Sınıflar Seçmeli Ders Havuzundan  aşağıdaki 3 dersi lütfen seçmeyin.</vt:lpstr>
      <vt:lpstr>MEDxxx Phase 1: Elective I  tıklayınız. Seçmek istediğiniz ders seçim ekle menüsüne tıklayınız.</vt:lpstr>
      <vt:lpstr>PowerPoint Sunusu</vt:lpstr>
      <vt:lpstr>PowerPoint Sunusu</vt:lpstr>
      <vt:lpstr> Ders kaydı işlemleri sırasında sorun  yaşarsınız; </vt:lpstr>
      <vt:lpstr>  Yönetmelik ve Mevzuatı bu linkten bulabilirsiniz.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KAYDI İŞLEMLERİ</dc:title>
  <dc:creator>evin</dc:creator>
  <cp:lastModifiedBy>Suzan Al</cp:lastModifiedBy>
  <cp:revision>29</cp:revision>
  <dcterms:created xsi:type="dcterms:W3CDTF">2017-08-04T08:27:07Z</dcterms:created>
  <dcterms:modified xsi:type="dcterms:W3CDTF">2021-09-27T06:28:22Z</dcterms:modified>
</cp:coreProperties>
</file>