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3" r:id="rId3"/>
    <p:sldId id="268" r:id="rId4"/>
    <p:sldId id="271" r:id="rId5"/>
    <p:sldId id="270" r:id="rId6"/>
    <p:sldId id="272" r:id="rId7"/>
    <p:sldId id="262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448" autoAdjust="0"/>
  </p:normalViewPr>
  <p:slideViewPr>
    <p:cSldViewPr snapToGrid="0">
      <p:cViewPr varScale="1">
        <p:scale>
          <a:sx n="86" d="100"/>
          <a:sy n="86" d="100"/>
        </p:scale>
        <p:origin x="15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0ADCB-06D0-4B55-90AD-E00FCE395136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8AC2D-A5B0-4205-9DA6-AFB8A27A6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8AC2D-A5B0-4205-9DA6-AFB8A27A6FF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8AC2D-A5B0-4205-9DA6-AFB8A27A6FF0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2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3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6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4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54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2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07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9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4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8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12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1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ip.egitim@marmara.edu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b="1"/>
              <a:t>Ders Seçmek için Kayıt Yenileme (ders seçme) işlemleri menüsüne tıklayınız</a:t>
            </a:r>
            <a:r>
              <a:rPr lang="tr-TR" altLang="tr-TR"/>
              <a:t>.</a:t>
            </a:r>
          </a:p>
        </p:txBody>
      </p:sp>
      <p:sp>
        <p:nvSpPr>
          <p:cNvPr id="4099" name="Alt Başlık 2"/>
          <p:cNvSpPr>
            <a:spLocks noGrp="1"/>
          </p:cNvSpPr>
          <p:nvPr>
            <p:ph type="subTitle" idx="1"/>
          </p:nvPr>
        </p:nvSpPr>
        <p:spPr>
          <a:xfrm>
            <a:off x="2368550" y="4767263"/>
            <a:ext cx="6845300" cy="58261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</a:rPr>
              <a:t>2021-2022 Ders Kayıtlanma</a:t>
            </a:r>
          </a:p>
        </p:txBody>
      </p:sp>
    </p:spTree>
    <p:extLst>
      <p:ext uri="{BB962C8B-B14F-4D97-AF65-F5344CB8AC3E}">
        <p14:creationId xmlns:p14="http://schemas.microsoft.com/office/powerpoint/2010/main" val="293291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051560" y="1097454"/>
          <a:ext cx="9951718" cy="5317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4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7798">
                <a:tc gridSpan="7">
                  <a:txBody>
                    <a:bodyPr/>
                    <a:lstStyle/>
                    <a:p>
                      <a:r>
                        <a:rPr lang="tr-TR" sz="2800" dirty="0"/>
                        <a:t>5.SINIF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Ders Kodu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Ders Adı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Kredi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ECTS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MED5583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Professionalism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Counseling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Program II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MED5502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latin typeface="Calibri"/>
                          <a:ea typeface="Times New Roman"/>
                          <a:cs typeface="Times New Roman"/>
                        </a:rPr>
                        <a:t>Phase</a:t>
                      </a: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 2: </a:t>
                      </a:r>
                      <a:r>
                        <a:rPr lang="tr-TR" sz="1200" dirty="0" err="1">
                          <a:latin typeface="Calibri"/>
                          <a:ea typeface="Times New Roman"/>
                          <a:cs typeface="Times New Roman"/>
                        </a:rPr>
                        <a:t>Pediatrics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MED5503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Development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Lifelong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MED5504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Obstetrics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Gynceology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MED5505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Introduction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Reproductive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b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Urogenital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Disorders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MED5580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Nervous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Mental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Related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Disorders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Times New Roman"/>
                          <a:cs typeface="Times New Roman"/>
                        </a:rPr>
                        <a:t>MED5592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latin typeface="Calibri"/>
                          <a:ea typeface="Times New Roman"/>
                          <a:cs typeface="Times New Roman"/>
                        </a:rPr>
                        <a:t>Thoracic</a:t>
                      </a: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latin typeface="Calibri"/>
                          <a:ea typeface="Times New Roman"/>
                          <a:cs typeface="Times New Roman"/>
                        </a:rPr>
                        <a:t>Surgery</a:t>
                      </a: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MED5594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Cardiovascular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Surgery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MED5596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Plastic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Reconstructive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Surgery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Times New Roman"/>
                          <a:cs typeface="Times New Roman"/>
                        </a:rPr>
                        <a:t>MED5598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Times New Roman"/>
                          <a:cs typeface="Times New Roman"/>
                        </a:rPr>
                        <a:t>Pediatric Surgery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6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MED-P2-E3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Phase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2: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Electives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III (Ders 1)[Bu ders </a:t>
                      </a:r>
                      <a:b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MED-P2-E3 ders grubundan alınacaktır, aşağıya bakınız]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MED-P2-E4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Phase 2: Electives IV (Ders 1)[Bu ders </a:t>
                      </a:r>
                      <a:br>
                        <a:rPr lang="tr-TR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MED-P2-E4 ders grubundan alınacaktır, aşağıya bakınız]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TOPLAM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838200" y="259080"/>
            <a:ext cx="10515600" cy="716279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/>
              <a:t>2020 Tıp Müfredatına tabi olan öğrenciler tablodaki dersleri tıklayarak seçebilirler.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2013 Müfredatına tabi olan öğrenciler tablodaki dersleri tıklayarak seçiniz.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09642"/>
              </p:ext>
            </p:extLst>
          </p:nvPr>
        </p:nvGraphicFramePr>
        <p:xfrm>
          <a:off x="1210490" y="1876266"/>
          <a:ext cx="8020596" cy="4621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9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 YARIYIL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Kodu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Professionalism and Counseling Program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Across the Life Span Block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2: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Pediatrics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Development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Lifelong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2: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Elective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2: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Elective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Reproductive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Health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Block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Obstetrics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Gynceology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Reproductive Health and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Urogenital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System Disorders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Surgical Disorders and Invasive Procedures Block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Basic Surgical Disorders and Invasive Procedures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Specific Surgical Disorders and Invasive Procedures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6865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23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Grubunuza göre ders seçimi yapınız.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094440"/>
              </p:ext>
            </p:extLst>
          </p:nvPr>
        </p:nvGraphicFramePr>
        <p:xfrm>
          <a:off x="838200" y="1825625"/>
          <a:ext cx="10515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5.Sınıf 1.Grup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5.Sınıf</a:t>
                      </a:r>
                      <a:r>
                        <a:rPr lang="tr-TR" baseline="0" dirty="0"/>
                        <a:t> 2.Grup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5.Sınıf</a:t>
                      </a:r>
                      <a:r>
                        <a:rPr lang="tr-TR" baseline="0" dirty="0"/>
                        <a:t> 3.Grup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5.Sınıf 4.Grup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MED5501.1,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MED5502.1,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MED5503.1,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MED5504.1,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MED5506.1,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MED5509.1,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MED5510.1,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2.1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MED5501.2,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MED5502.2,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MED5503.2,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MED5504.2,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MED5506.2,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MED5509.2,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MED5510.2,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2.2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MED5501.3,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MED5502.3,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MED5503.3,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MED5504.3,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MED5506.3,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MED5509.3,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MED5510.3,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2.3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MED5501.4,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MED5502.4,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MED5503.4,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MED5504.4,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MED5506.4,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MED5509.4,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MED5510.4,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2.4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64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78025"/>
            <a:ext cx="10515600" cy="1512663"/>
          </a:xfrm>
        </p:spPr>
        <p:txBody>
          <a:bodyPr>
            <a:normAutofit fontScale="90000"/>
          </a:bodyPr>
          <a:lstStyle/>
          <a:p>
            <a:br>
              <a:rPr lang="tr-TR" altLang="tr-TR" dirty="0"/>
            </a:br>
            <a:r>
              <a:rPr lang="tr-TR" altLang="tr-TR" b="1" dirty="0"/>
              <a:t>2012- 4.S Müfredatına tabi olan öğrenciler</a:t>
            </a:r>
            <a:br>
              <a:rPr lang="tr-TR" altLang="tr-TR" b="1" dirty="0"/>
            </a:br>
            <a:r>
              <a:rPr lang="tr-TR" altLang="tr-TR" b="1" dirty="0"/>
              <a:t>tablodaki dersleri tıklayarak seçiniz.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061907"/>
              </p:ext>
            </p:extLst>
          </p:nvPr>
        </p:nvGraphicFramePr>
        <p:xfrm>
          <a:off x="720970" y="1721167"/>
          <a:ext cx="10040816" cy="4997718"/>
        </p:xfrm>
        <a:graphic>
          <a:graphicData uri="http://schemas.openxmlformats.org/drawingml/2006/table">
            <a:tbl>
              <a:tblPr/>
              <a:tblGrid>
                <a:gridCol w="439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92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47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Kodu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Adı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Professionalism and Counseling Program 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Across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Lifespan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Lifelong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62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Reproductive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Obstetrics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Gynceology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Reproductive Health And Urogenital System Disorders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04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Surgical Disorders and Invasive Procedures Block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Surgical Disorders in Adulth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 Surgical Disorders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757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66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Grubunuza göre ders seçimi yapınız.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55495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5.Sınıf 1.Grup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5.Sınıf 2.Grup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5.Sınıf 3.Grup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5.Sınıf 4.Grup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.1,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.1,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MED506.1,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MED507.1,</a:t>
                      </a:r>
                    </a:p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MED509.1,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MED511.1,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MED512.1,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.2,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.2,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MED506.2,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MED507.2,</a:t>
                      </a:r>
                    </a:p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MED509.2,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MED511.2,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MED512.2,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.3,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.3,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MED506.3,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MED507.3,</a:t>
                      </a:r>
                    </a:p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MED509.3,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MED511.3,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MED512.3,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.4,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.4,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MED506.4,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MED507.4,</a:t>
                      </a:r>
                    </a:p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MED509.4,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MED511.4,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MED512.4,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41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8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200" dirty="0"/>
              <a:t>        </a:t>
            </a:r>
            <a:r>
              <a:rPr lang="tr-TR" altLang="tr-TR" sz="2800" b="1" dirty="0"/>
              <a:t>Seçmeli ders havuzundan almak istediğiniz dersi ekleye tıklayınız.</a:t>
            </a:r>
            <a:br>
              <a:rPr lang="tr-TR" altLang="tr-TR" sz="2400" b="1" dirty="0"/>
            </a:br>
            <a:endParaRPr lang="tr-TR" altLang="tr-TR" sz="2000" b="1" dirty="0"/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537797"/>
              </p:ext>
            </p:extLst>
          </p:nvPr>
        </p:nvGraphicFramePr>
        <p:xfrm>
          <a:off x="738554" y="2640483"/>
          <a:ext cx="10638692" cy="4156710"/>
        </p:xfrm>
        <a:graphic>
          <a:graphicData uri="http://schemas.openxmlformats.org/drawingml/2006/table">
            <a:tbl>
              <a:tblPr/>
              <a:tblGrid>
                <a:gridCol w="454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0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81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P2-E1,2: 4 / E3,4: 5. YARIYIL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987">
                <a:tc>
                  <a:txBody>
                    <a:bodyPr/>
                    <a:lstStyle/>
                    <a:p>
                      <a:pPr algn="l" fontAlgn="ctr"/>
                      <a:endParaRPr lang="tr-T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Kodu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Anatomy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Anesthesiology and Reanimation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Biophysics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Biostatistics and Medical Informatics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Cardiology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Cardiovascular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Surgery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and Adolescent Psychiatry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80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Dermatology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Emergency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Endocrinology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Family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Forensic Medicine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49122"/>
              </p:ext>
            </p:extLst>
          </p:nvPr>
        </p:nvGraphicFramePr>
        <p:xfrm>
          <a:off x="422033" y="896815"/>
          <a:ext cx="10761783" cy="756139"/>
        </p:xfrm>
        <a:graphic>
          <a:graphicData uri="http://schemas.openxmlformats.org/drawingml/2006/table">
            <a:tbl>
              <a:tblPr/>
              <a:tblGrid>
                <a:gridCol w="12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7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6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2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2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7267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55212" y="4440523"/>
            <a:ext cx="7489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69277" y="1600200"/>
            <a:ext cx="11183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</a:rPr>
              <a:t>Grubunuza göre Seçmeli Dersi seçiniz, Her Seçmeli Stajın kontenjanı 5’tir. Ders Seçtikten sonra kontenjan dolu dediği zaman başka bir seçmeli dersi seçiniz.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70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152650" y="685801"/>
            <a:ext cx="7886700" cy="5491163"/>
          </a:xfrm>
        </p:spPr>
        <p:txBody>
          <a:bodyPr>
            <a:normAutofit lnSpcReduction="10000"/>
          </a:bodyPr>
          <a:lstStyle/>
          <a:p>
            <a:r>
              <a:rPr lang="tr-TR" altLang="tr-TR" dirty="0"/>
              <a:t>Seçmiş olduğunuz derslerin toplamı </a:t>
            </a:r>
            <a:r>
              <a:rPr lang="tr-TR" altLang="tr-TR" b="1" dirty="0"/>
              <a:t>60 kredi </a:t>
            </a:r>
            <a:r>
              <a:rPr lang="tr-TR" altLang="tr-TR" dirty="0"/>
              <a:t>olmalıdır.</a:t>
            </a:r>
          </a:p>
          <a:p>
            <a:r>
              <a:rPr lang="tr-TR" altLang="tr-TR" dirty="0"/>
              <a:t>Sonrasında Seçilen Dersler sekmesinden </a:t>
            </a:r>
            <a:r>
              <a:rPr lang="tr-TR" altLang="tr-TR" b="1" dirty="0"/>
              <a:t>Danışman Onayına Gönder</a:t>
            </a:r>
            <a:r>
              <a:rPr lang="tr-TR" altLang="tr-TR" dirty="0"/>
              <a:t> butonuna basınız.</a:t>
            </a:r>
          </a:p>
          <a:p>
            <a:r>
              <a:rPr lang="tr-TR" altLang="tr-TR" dirty="0"/>
              <a:t>Seçilen derslerin danışmanınız tarafından onaylanmasını </a:t>
            </a:r>
            <a:r>
              <a:rPr lang="tr-TR" altLang="tr-TR" b="1" dirty="0"/>
              <a:t>bekleyiniz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</a:t>
            </a:r>
            <a:r>
              <a:rPr lang="tr-TR" altLang="tr-TR" u="sng" dirty="0"/>
              <a:t>ÖBYS üzerinden danışmanınıza mesaj gönderebilirsiniz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yazıcı çıktısı almanıza ve danışmanınızın talep etmesi haricinde yanına gitmenize </a:t>
            </a:r>
            <a:r>
              <a:rPr lang="tr-TR" altLang="tr-TR" b="1" dirty="0"/>
              <a:t>gerek yoktur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Derslerinizin tümü onaylandıysa kayıt süreciniz tamamlanmıştır</a:t>
            </a:r>
            <a:r>
              <a:rPr lang="tr-TR" altLang="tr-TR" dirty="0">
                <a:sym typeface="Wingdings" panose="05000000000000000000" pitchFamily="2" charset="2"/>
              </a:rPr>
              <a:t>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2857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tr-TR" b="1" dirty="0"/>
              <a:t>Ders kaydı işlemleri sırasında sorun  yaşarsanız</a:t>
            </a:r>
            <a:br>
              <a:rPr lang="tr-TR" b="1" dirty="0"/>
            </a:br>
            <a:endParaRPr lang="tr-TR" alt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tr-TR" dirty="0"/>
              <a:t>0216)  777 56 88,  (0216)  777 56 89 numaralı Eğitim Birimini arayabilirsiniz.</a:t>
            </a:r>
          </a:p>
          <a:p>
            <a:pPr marL="0" indent="0">
              <a:buNone/>
              <a:defRPr/>
            </a:pPr>
            <a:r>
              <a:rPr lang="tr-TR" dirty="0">
                <a:hlinkClick r:id="rId2"/>
              </a:rPr>
              <a:t>tip.egitim@marmara.edu.tr</a:t>
            </a:r>
            <a:r>
              <a:rPr lang="tr-TR" dirty="0"/>
              <a:t> adresine mail göndererek yardım alabilirsiniz.</a:t>
            </a:r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r>
              <a:rPr lang="tr-TR" b="1" dirty="0"/>
              <a:t>                                                       Başarılar Dileriz.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370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1019</Words>
  <Application>Microsoft Office PowerPoint</Application>
  <PresentationFormat>Geniş ekran</PresentationFormat>
  <Paragraphs>500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Teması</vt:lpstr>
      <vt:lpstr>Ders Seçmek için Kayıt Yenileme (ders seçme) işlemleri menüsüne tıklayınız.</vt:lpstr>
      <vt:lpstr>2020 Tıp Müfredatına tabi olan öğrenciler tablodaki dersleri tıklayarak seçebilirler.</vt:lpstr>
      <vt:lpstr>2013 Müfredatına tabi olan öğrenciler tablodaki dersleri tıklayarak seçiniz.</vt:lpstr>
      <vt:lpstr>Grubunuza göre ders seçimi yapınız.</vt:lpstr>
      <vt:lpstr> 2012- 4.S Müfredatına tabi olan öğrenciler tablodaki dersleri tıklayarak seçiniz. </vt:lpstr>
      <vt:lpstr>Grubunuza göre ders seçimi yapınız.</vt:lpstr>
      <vt:lpstr>        Seçmeli ders havuzundan almak istediğiniz dersi ekleye tıklayınız. </vt:lpstr>
      <vt:lpstr>PowerPoint Sunusu</vt:lpstr>
      <vt:lpstr> Ders kaydı işlemleri sırasında sorun  yaşarsanız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Seçmek için Kayıt Yenileme (ders seçme) işlemleri menüsüne tıklayınız.</dc:title>
  <dc:creator>Suzan</dc:creator>
  <cp:lastModifiedBy>Suzan Al</cp:lastModifiedBy>
  <cp:revision>33</cp:revision>
  <dcterms:created xsi:type="dcterms:W3CDTF">2017-09-05T05:48:52Z</dcterms:created>
  <dcterms:modified xsi:type="dcterms:W3CDTF">2021-09-27T06:30:14Z</dcterms:modified>
</cp:coreProperties>
</file>